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300" r:id="rId3"/>
    <p:sldId id="282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7" r:id="rId15"/>
    <p:sldId id="311" r:id="rId16"/>
    <p:sldId id="312" r:id="rId17"/>
    <p:sldId id="313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0449" autoAdjust="0"/>
  </p:normalViewPr>
  <p:slideViewPr>
    <p:cSldViewPr>
      <p:cViewPr varScale="1">
        <p:scale>
          <a:sx n="79" d="100"/>
          <a:sy n="79" d="100"/>
        </p:scale>
        <p:origin x="5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BA03E0-9EE2-4ED9-A842-FB09D2D01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6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0F8FC4-DB81-4368-8552-D503D568A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E29900F-C2ED-4553-B823-1ADACF92E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CAD-4501-48DB-B3FE-C544ADFCD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DF3C-67B6-430B-B9F5-D0D104B8D0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D68-E80C-4923-B69F-1099338CD4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215C-F81C-4255-9A2D-268DBC070D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5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7629-3262-4028-A31D-62EE58D8B7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3062-E553-41BE-9DCF-B3931893F0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D1FE-6DF5-4D55-83B1-B8DDF49B7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4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DBF-52CF-4C90-94E7-853512971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83116E-21CD-4A97-90AD-63DD77E4B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9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BC23-1578-4993-82C9-5E4356087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1B6-2FED-4957-BDD9-5A7D2B39E4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53F7-A2CA-4D54-9070-0F18E7FC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C073D1-0D28-4D90-B866-9A5A52B04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B9E0EA-642B-4199-B8E4-24D1C7FB7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A5771D-2DC6-4C84-A8A7-F96540912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B7524E2-359D-4D2F-885D-5D1D6BEDA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21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B7F6218-2A0C-45AC-AD92-FEC0526D2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553341-DCBD-495D-B308-C530B51BB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DB7C96-F6AC-4565-8586-4A4CFFFD7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5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6B6B24-354B-4063-A153-5DA0CA97501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1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F262C-DD14-445C-91AC-67CEF779E4C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62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Program Review Tool – Tracking a Cohort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Course Selection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37176"/>
            <a:ext cx="2362200" cy="61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-12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Filters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6325108" cy="636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209800" cy="28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Cohort Tracker 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Gives the ability to upload multiple student cohort groups to track progress.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Accepts spreadsheets with student IDs only when the file is in </a:t>
            </a:r>
            <a:r>
              <a:rPr lang="en-US" sz="2400" u="sng" dirty="0" smtClean="0">
                <a:solidFill>
                  <a:schemeClr val="bg1"/>
                </a:solidFill>
              </a:rPr>
              <a:t>txt. or CSV format</a:t>
            </a:r>
            <a:r>
              <a:rPr lang="en-US" sz="2400" dirty="0" smtClean="0">
                <a:solidFill>
                  <a:schemeClr val="bg1"/>
                </a:solidFill>
              </a:rPr>
              <a:t>. If using Excel on Mac computers, try the following formats: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MS-DOS Comma Separate. (CSV)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Windows Formatted Text. (txt)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a standard feature on the Program Review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If you would like access, please send an email with your employee ID number to </a:t>
            </a:r>
            <a:r>
              <a:rPr lang="en-US" sz="2400" b="1" u="sng" dirty="0" smtClean="0">
                <a:solidFill>
                  <a:schemeClr val="bg1"/>
                </a:solidFill>
              </a:rPr>
              <a:t>sabawiola@fhda.edu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Cohort Tracker 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906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50" y="1832471"/>
            <a:ext cx="2987299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34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437077" cy="40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56388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867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Click on the cohort after uploading to make sure that the students’ IDs were found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37175"/>
            <a:ext cx="7924799" cy="61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667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Questions/Comments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19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Ola Sabawi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sabawiola@fhda.edu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Ext. 5707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Capabilities: </a:t>
            </a:r>
            <a:r>
              <a:rPr lang="en-US" sz="3200" b="1" dirty="0" smtClean="0">
                <a:solidFill>
                  <a:schemeClr val="bg1"/>
                </a:solidFill>
              </a:rPr>
              <a:t>(by year and term)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64322"/>
            <a:ext cx="84582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Enrollment trends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Faculty workload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success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success for targeted groups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Enrollment distribution by student demographics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Success rates by gender, age, and ethnicity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281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chemeClr val="bg1"/>
                </a:solidFill>
              </a:rPr>
              <a:t>Disaggregation – Course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281" y="1981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College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Division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Department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Online status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chemeClr val="bg1"/>
                </a:solidFill>
              </a:rPr>
              <a:t>Disaggregation – Student </a:t>
            </a:r>
            <a:r>
              <a:rPr lang="en-US" sz="3600" b="1" kern="0" dirty="0" smtClean="0">
                <a:solidFill>
                  <a:schemeClr val="bg1"/>
                </a:solidFill>
              </a:rPr>
              <a:t>Level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Demographic characteristics (age, ethnicity,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New or continuing students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Accounting method (daily census, independent lab,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Special student populations (DSPS, Foster Youth,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Participation in special programs (VIDA, FYE, </a:t>
            </a:r>
            <a:r>
              <a:rPr lang="en-US" sz="2400" dirty="0" err="1" smtClean="0">
                <a:solidFill>
                  <a:schemeClr val="bg1"/>
                </a:solidFill>
              </a:rPr>
              <a:t>Umoja</a:t>
            </a:r>
            <a:r>
              <a:rPr lang="en-US" sz="2400" dirty="0" smtClean="0">
                <a:solidFill>
                  <a:schemeClr val="bg1"/>
                </a:solidFill>
              </a:rPr>
              <a:t>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Custom created cohorts can be uploaded and tracked through the Manage Cohorts feature.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819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Visual Guide Through the Program Review Tool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78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5390"/>
            <a:ext cx="8763000" cy="50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Home Page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11303"/>
            <a:ext cx="5334000" cy="60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Program Review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7177"/>
            <a:ext cx="8991599" cy="60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C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DAC_Presentation_Template.potx</Template>
  <TotalTime>1733</TotalTime>
  <Words>263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Wingdings</vt:lpstr>
      <vt:lpstr>DAC_Presentation_Template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IV – Leadership and Governance</dc:title>
  <dc:creator>Mallory Newell</dc:creator>
  <cp:lastModifiedBy>Ola Sabawi</cp:lastModifiedBy>
  <cp:revision>134</cp:revision>
  <dcterms:created xsi:type="dcterms:W3CDTF">2016-08-05T19:46:12Z</dcterms:created>
  <dcterms:modified xsi:type="dcterms:W3CDTF">2018-09-06T14:33:58Z</dcterms:modified>
</cp:coreProperties>
</file>